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628E-4C74-4A97-84D0-6C3FCFAFA998}" type="datetimeFigureOut">
              <a:rPr lang="en-IE" smtClean="0"/>
              <a:t>21/11/2013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101B0-5E8C-494B-97EA-5940B4BE0922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Brutus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Act Three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Poor Judge of Others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Brutus believes that he will be respected for having sacrificed much by murdering a close friend for the good of Rome.  </a:t>
            </a:r>
          </a:p>
          <a:p>
            <a:r>
              <a:rPr lang="en-IE" dirty="0" smtClean="0"/>
              <a:t>He even thinks he can persuade Antony of the necessity for the murder:</a:t>
            </a:r>
          </a:p>
          <a:p>
            <a:pPr>
              <a:buNone/>
            </a:pPr>
            <a:r>
              <a:rPr lang="en-IE" dirty="0" smtClean="0"/>
              <a:t>	‘Our reasons are so full of good regard,</a:t>
            </a:r>
          </a:p>
          <a:p>
            <a:pPr>
              <a:buNone/>
            </a:pPr>
            <a:r>
              <a:rPr lang="en-IE" dirty="0" smtClean="0"/>
              <a:t>	That were you, Antony, the son of Caesar,</a:t>
            </a:r>
          </a:p>
          <a:p>
            <a:pPr>
              <a:buNone/>
            </a:pPr>
            <a:r>
              <a:rPr lang="en-IE" dirty="0" smtClean="0"/>
              <a:t>	You should be satisfied’.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Does Not Understand Ordinary Romans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Brutus speaks to the people, but he does so in prose rather than poetry.  His speech is plain, probably because he believes the ordinary people will understand this better.</a:t>
            </a:r>
          </a:p>
          <a:p>
            <a:r>
              <a:rPr lang="en-IE" dirty="0" smtClean="0"/>
              <a:t>While he does persuade them that Caesar’s murder was necessary, he does not realise how quickly the mob can change its allegiance.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Clinging to Honour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Brutus tells the crowd that he will answer those who ask why he killed his friend.  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‘…this is my answer: not that I loved Caesar less, but that I loved Rome more.’</a:t>
            </a:r>
          </a:p>
          <a:p>
            <a:r>
              <a:rPr lang="en-IE" dirty="0" smtClean="0"/>
              <a:t>‘I slew my best lover for the good of Rome, I have the same dagger for myself when it shall please the countrymen to need my death’.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Misjudges Antony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Antony is all that Brutus is not.</a:t>
            </a:r>
          </a:p>
          <a:p>
            <a:r>
              <a:rPr lang="en-IE" dirty="0" smtClean="0"/>
              <a:t>He descends from the pulpit to talk to the people and bowls them over with his rhetoric.</a:t>
            </a:r>
          </a:p>
          <a:p>
            <a:r>
              <a:rPr lang="en-IE" dirty="0" smtClean="0"/>
              <a:t>Brutus gave the people the facts as he saw them, but was not terribly emotional.  He used argument where Antony uses persuasion.  </a:t>
            </a: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Public Enemy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Brutus has made a terrible mistake in believing that Caesar’s murder would bring and end to his charisma.</a:t>
            </a:r>
          </a:p>
          <a:p>
            <a:r>
              <a:rPr lang="en-IE" dirty="0" smtClean="0"/>
              <a:t>The people now seek revenge on Brutus and the other conspirators, in Caesar’s name.</a:t>
            </a:r>
          </a:p>
          <a:p>
            <a:r>
              <a:rPr lang="en-IE" dirty="0" smtClean="0"/>
              <a:t>We will soon see that Caesar lives on in Brutus’ troubled mind just as he does in the Roman people’s hearts.  Caesar’s ghost will appear to Brutus on </a:t>
            </a:r>
            <a:r>
              <a:rPr lang="en-IE" smtClean="0"/>
              <a:t>the battlefield.</a:t>
            </a:r>
            <a:endParaRPr lang="en-I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Brutus</vt:lpstr>
      <vt:lpstr>Poor Judge of Others</vt:lpstr>
      <vt:lpstr>Does Not Understand Ordinary Romans</vt:lpstr>
      <vt:lpstr>Clinging to Honour</vt:lpstr>
      <vt:lpstr>Misjudges Antony</vt:lpstr>
      <vt:lpstr>Public Enemy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Brutus</dc:title>
  <dc:creator>Aoife</dc:creator>
  <cp:lastModifiedBy>Aoife</cp:lastModifiedBy>
  <cp:revision>2</cp:revision>
  <dcterms:created xsi:type="dcterms:W3CDTF">2013-11-21T05:59:25Z</dcterms:created>
  <dcterms:modified xsi:type="dcterms:W3CDTF">2013-11-21T06:25:49Z</dcterms:modified>
</cp:coreProperties>
</file>